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9E0C-999F-4CA9-A7F1-99BC9B814D9B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628BE-62EC-4E3C-88D8-86EFFDFB7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29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6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6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5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0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9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5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1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2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2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C055-D24C-494B-A4FE-25B21BFFE08F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688A-5CBA-4A95-B9C0-5ADF6D10F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Обучающее изложение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848872" cy="496855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Цель: </a:t>
            </a:r>
            <a:r>
              <a:rPr lang="ru-RU" sz="3500" b="1" dirty="0" smtClean="0"/>
              <a:t>развитие умения передавать содержание текста, строить предложения и точно употреблять авторские слова.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Задачи урока:  </a:t>
            </a:r>
          </a:p>
          <a:p>
            <a:pPr algn="just"/>
            <a:r>
              <a:rPr lang="ru-RU" sz="3500" b="1" dirty="0" smtClean="0">
                <a:solidFill>
                  <a:srgbClr val="0070C0"/>
                </a:solidFill>
              </a:rPr>
              <a:t>Образовательные:</a:t>
            </a:r>
          </a:p>
          <a:p>
            <a:pPr algn="just"/>
            <a:r>
              <a:rPr lang="ru-RU" sz="3500" b="1" dirty="0" smtClean="0"/>
              <a:t>- научить грамотному изложению текста с опорой на вопросы;</a:t>
            </a:r>
          </a:p>
          <a:p>
            <a:pPr algn="just"/>
            <a:r>
              <a:rPr lang="ru-RU" sz="3500" b="1" dirty="0" smtClean="0"/>
              <a:t>- формировать орфографические навыки;</a:t>
            </a:r>
          </a:p>
          <a:p>
            <a:pPr algn="just"/>
            <a:r>
              <a:rPr lang="ru-RU" sz="3500" b="1" dirty="0" smtClean="0">
                <a:solidFill>
                  <a:srgbClr val="0070C0"/>
                </a:solidFill>
              </a:rPr>
              <a:t>Воспитывающие:</a:t>
            </a:r>
          </a:p>
          <a:p>
            <a:pPr algn="just"/>
            <a:r>
              <a:rPr lang="ru-RU" sz="3500" b="1" dirty="0" smtClean="0"/>
              <a:t>- воспитывать ответственность за свою жизнь, применяя безопасные  правила поведения;</a:t>
            </a:r>
          </a:p>
          <a:p>
            <a:pPr algn="just"/>
            <a:r>
              <a:rPr lang="ru-RU" sz="3500" b="1" dirty="0" smtClean="0"/>
              <a:t>- воспитывать любовь к животным;</a:t>
            </a:r>
          </a:p>
          <a:p>
            <a:pPr algn="just"/>
            <a:r>
              <a:rPr lang="ru-RU" sz="3500" b="1" dirty="0" smtClean="0">
                <a:solidFill>
                  <a:srgbClr val="0070C0"/>
                </a:solidFill>
              </a:rPr>
              <a:t>Развивающие:</a:t>
            </a:r>
          </a:p>
          <a:p>
            <a:pPr algn="just"/>
            <a:r>
              <a:rPr lang="ru-RU" sz="3500" b="1" dirty="0" smtClean="0"/>
              <a:t>- содействовать развитию  речи  учащихся;</a:t>
            </a:r>
          </a:p>
          <a:p>
            <a:pPr algn="just"/>
            <a:r>
              <a:rPr lang="ru-RU" sz="3500" b="1" dirty="0" smtClean="0"/>
              <a:t>- развивать умения раскрывать тему и основную мысль текста;</a:t>
            </a:r>
          </a:p>
          <a:p>
            <a:pPr algn="just"/>
            <a:r>
              <a:rPr lang="ru-RU" sz="3500" b="1" dirty="0" smtClean="0"/>
              <a:t>- способствовать развитию коммуникативных умений;</a:t>
            </a:r>
          </a:p>
          <a:p>
            <a:pPr algn="just"/>
            <a:r>
              <a:rPr lang="ru-RU" sz="3500" b="1" dirty="0" smtClean="0"/>
              <a:t>- развивать мыслительные операции.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192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1</a:t>
            </a:r>
            <a:r>
              <a:rPr lang="ru-RU" sz="4000" dirty="0" smtClean="0"/>
              <a:t>. Придумай </a:t>
            </a:r>
            <a:r>
              <a:rPr lang="ru-RU" sz="4000" dirty="0"/>
              <a:t>продолжение текста.</a:t>
            </a:r>
          </a:p>
          <a:p>
            <a:pPr marL="0" indent="0">
              <a:buNone/>
            </a:pPr>
            <a:r>
              <a:rPr lang="ru-RU" sz="4000" dirty="0"/>
              <a:t>2</a:t>
            </a:r>
            <a:r>
              <a:rPr lang="ru-RU" sz="4000" dirty="0" smtClean="0"/>
              <a:t>. Придумай </a:t>
            </a:r>
            <a:r>
              <a:rPr lang="ru-RU" sz="4000" dirty="0"/>
              <a:t>сказочную концовку к этому тексту.</a:t>
            </a:r>
          </a:p>
          <a:p>
            <a:pPr marL="0" indent="0">
              <a:buNone/>
            </a:pPr>
            <a:r>
              <a:rPr lang="ru-RU" sz="4000" dirty="0"/>
              <a:t>3</a:t>
            </a:r>
            <a:r>
              <a:rPr lang="ru-RU" sz="4000" dirty="0" smtClean="0"/>
              <a:t>. Сочини </a:t>
            </a:r>
            <a:r>
              <a:rPr lang="ru-RU" sz="4000" dirty="0"/>
              <a:t>свой рассказ на эту же тему.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373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Желаю успехов и прекрасного настроения.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847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1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3637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0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Желаем вам быть внимательными.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5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4000" dirty="0">
                <a:solidFill>
                  <a:srgbClr val="002060"/>
                </a:solidFill>
                <a:ea typeface="+mn-ea"/>
                <a:cs typeface="+mn-cs"/>
              </a:rPr>
              <a:t>На льдине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Дети </a:t>
            </a:r>
            <a:r>
              <a:rPr lang="ru-RU" dirty="0"/>
              <a:t>стояли на берегу реки. По реке шел лед.</a:t>
            </a:r>
          </a:p>
          <a:p>
            <a:pPr marL="0" indent="0">
              <a:buNone/>
            </a:pPr>
            <a:r>
              <a:rPr lang="ru-RU" dirty="0" smtClean="0"/>
              <a:t>           Вдруг </a:t>
            </a:r>
            <a:r>
              <a:rPr lang="ru-RU" dirty="0"/>
              <a:t>люди увидели на льдине собаку. Она жалобно выла. Витя схватил багор и зацепил льдину. Потом тихонько потянул ее к берегу. Собака соскочила на землю. Она радостно залаяла.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0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БАГОР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6905">
            <a:off x="780616" y="2381886"/>
            <a:ext cx="7091590" cy="225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ЛЕДОХОД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«Не ступай на лед!»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9928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5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9614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Физкультминутка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2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 Обучающее изложение</vt:lpstr>
      <vt:lpstr>Презентация PowerPoint</vt:lpstr>
      <vt:lpstr>Желаем вам быть внимательными.</vt:lpstr>
      <vt:lpstr>На льдине </vt:lpstr>
      <vt:lpstr>БАГОР</vt:lpstr>
      <vt:lpstr>ЛЕДОХОД</vt:lpstr>
      <vt:lpstr>«Не ступай на лед!»</vt:lpstr>
      <vt:lpstr>Презентация PowerPoint</vt:lpstr>
      <vt:lpstr>Физкультминутка</vt:lpstr>
      <vt:lpstr>Домашнее задание</vt:lpstr>
      <vt:lpstr>Желаю успехов и прекрасного настроения.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Обучающее изложение</dc:title>
  <dc:creator>KaMo.by Admin</dc:creator>
  <cp:lastModifiedBy>KaMo.by Admin</cp:lastModifiedBy>
  <cp:revision>10</cp:revision>
  <dcterms:created xsi:type="dcterms:W3CDTF">2017-11-07T12:58:58Z</dcterms:created>
  <dcterms:modified xsi:type="dcterms:W3CDTF">2017-11-09T12:39:41Z</dcterms:modified>
</cp:coreProperties>
</file>